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5852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Designing a Memory Controller Using Automata Theory in FPGA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8621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the power of automata theory, this presentation explores the process of designing a robust and efficient memory controller for Field Programmable Gate Arrays (FPGAs). By understanding the fundamentals of finite state machines, we can develop a memory controller that optimizes performance and power efficiency.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25756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26518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239113"/>
            <a:ext cx="291453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Satyam Srivastava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5787" y="638175"/>
            <a:ext cx="7525226" cy="1284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Automata Theory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95787" y="2529840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9263" y="2635806"/>
            <a:ext cx="13335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47309" y="2529840"/>
            <a:ext cx="289548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Deterministic Finite Automata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47309" y="3310771"/>
            <a:ext cx="2895481" cy="1849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core concept of automata theory, defining a machine with a finite number of states and well-defined transitions.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4010" y="2529840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8436" y="2635806"/>
            <a:ext cx="17145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25532" y="2529840"/>
            <a:ext cx="289548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Modeling Complex Systems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25532" y="3310771"/>
            <a:ext cx="2895481" cy="2219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Automata theory provides a mathematical framework to model and analyze the behavior of complex systems, such as memory controllers.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5787" y="6021705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5689" y="6127671"/>
            <a:ext cx="180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47309" y="6021705"/>
            <a:ext cx="256948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Formal Verification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47309" y="6481524"/>
            <a:ext cx="6773704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Automata-based models enable rigorous formal verification, ensuring the correctness and reliability of the memory controller design.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18" y="629603"/>
            <a:ext cx="7629763" cy="1201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Finite State Machines and Memory Controllers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66324" y="2155865"/>
            <a:ext cx="30480" cy="5444014"/>
          </a:xfrm>
          <a:prstGeom prst="roundRect">
            <a:avLst>
              <a:gd name="adj" fmla="val 106472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94448" y="2627352"/>
            <a:ext cx="757118" cy="30480"/>
          </a:xfrm>
          <a:prstGeom prst="roundRect">
            <a:avLst>
              <a:gd name="adj" fmla="val 1064727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38200" y="2399228"/>
            <a:ext cx="486727" cy="48672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9175" y="2498288"/>
            <a:ext cx="12477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71474" y="2372201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Read Operation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271474" y="2802374"/>
            <a:ext cx="6115407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finite state machine manages the sequence of steps to perform a memory read, such as address decoding, data retrieval, and handshaking.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4448" y="4744879"/>
            <a:ext cx="757118" cy="30480"/>
          </a:xfrm>
          <a:prstGeom prst="roundRect">
            <a:avLst>
              <a:gd name="adj" fmla="val 1064727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38200" y="4516755"/>
            <a:ext cx="486727" cy="48672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1316" y="4615815"/>
            <a:ext cx="16037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271474" y="4489728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Write Operation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271474" y="4919901"/>
            <a:ext cx="611540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finite state machine coordinates the write process, including address selection, data buffering, and write confirmation.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4448" y="6516291"/>
            <a:ext cx="757118" cy="30480"/>
          </a:xfrm>
          <a:prstGeom prst="roundRect">
            <a:avLst>
              <a:gd name="adj" fmla="val 1064727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38200" y="6288167"/>
            <a:ext cx="486727" cy="486728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7029" y="6387227"/>
            <a:ext cx="16895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271474" y="6261140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Refresh Cycles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271474" y="6691313"/>
            <a:ext cx="6115407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dynamic memory technologies, the finite state machine ensures periodic refresh cycles to maintain data integrity.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085576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Memory Controller Design Considerations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Timing Constraints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Adhering to strict timing requirements, such as read/write timings, row/column access, and memory refresh intervals.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Memory Interface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Supporting a variety of memory technologies, including SRAM, DRAM, and emerging memory types, with appropriate control signals.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Handling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robust error detection and correction mechanisms to ensure data integrity in the memory subsystem.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607100"/>
            <a:ext cx="7601902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Implementing a Memory Controller Using FPGA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9" y="2161461"/>
            <a:ext cx="1101566" cy="1935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3013" y="2381726"/>
            <a:ext cx="253972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Hardware Description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203013" y="2819876"/>
            <a:ext cx="616993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Translating the automata-based design into a hardware description language, such as Verilog or VHDL, for FPGA implementation.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4097417"/>
            <a:ext cx="1101566" cy="17624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3013" y="4317683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FPGA Synthesis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203013" y="4755833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Synthesizing the HDL code into a bitstream that can be programmed onto the FPGA device.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5859899"/>
            <a:ext cx="1101566" cy="17624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3013" y="6080165"/>
            <a:ext cx="254210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Hardware Verification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203013" y="6518315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Rigorously testing the memory controller implementation on the FPGA to ensure correct functionality and timing.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246" y="661630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Automata-based Memory Controller Architecture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7246" y="2329458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6445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Control Logic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6445" y="3058716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finite state machine that manages the memory access protocols and timing sequences.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229" y="2329458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9428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Memory Interface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49428" y="3058716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logical and physical connection to the memory devices, handling address, data, and control signals.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7246" y="5066824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6445" y="532602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Arbitration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6445" y="5796082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Mechanisms to handle multiple memory access requests and ensure fairness and prioritization.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0229" y="5066824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49428" y="5326023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Buffering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49428" y="5796082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data buffering to bridge the speed mismatch between the processor and memory devices.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719" y="764262"/>
            <a:ext cx="7529870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Verification and Debugging Techniques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19" y="1553051"/>
            <a:ext cx="460891" cy="4608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1719" y="2198251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Testbench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31719" y="2564963"/>
            <a:ext cx="78533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testbenches to thoroughly exercise the memory controller's functionality and edge cases.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19" y="3708202"/>
            <a:ext cx="460891" cy="4608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1719" y="4353401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Debugging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31719" y="4720114"/>
            <a:ext cx="78533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FPGA debugging tools and techniques to identify and resolve issues in the memory controller design.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19" y="5863352"/>
            <a:ext cx="460891" cy="460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1719" y="6508552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Formal Verification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31719" y="6875264"/>
            <a:ext cx="785336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Applying formal verification methods to mathematically prove the correctness of the memory controller's behavior.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4" y="1195268"/>
            <a:ext cx="7529513" cy="1281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Optimizing Performance and Power Efficiency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7244" y="2822496"/>
            <a:ext cx="7529513" cy="4211836"/>
          </a:xfrm>
          <a:prstGeom prst="roundRect">
            <a:avLst>
              <a:gd name="adj" fmla="val 82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4864" y="2830116"/>
            <a:ext cx="7514273" cy="13988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5488" y="2976086"/>
            <a:ext cx="329207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Memory Bandwidth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806434" y="2976086"/>
            <a:ext cx="3292078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Maximizing the data transfer rate between the memory controller and memory devices.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4864" y="4228981"/>
            <a:ext cx="7514273" cy="13988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45488" y="4374952"/>
            <a:ext cx="329207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Latency Reduction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06434" y="4374952"/>
            <a:ext cx="3292078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Minimizing the time between a memory access request and the completion of the operation.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4864" y="5627846"/>
            <a:ext cx="7514273" cy="13988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45488" y="5773817"/>
            <a:ext cx="329207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Management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806434" y="5773817"/>
            <a:ext cx="3292078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dynamic power-saving modes and clock gating to reduce energy consumption.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Future Directions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applying automata theory to the design of memory controllers for FPGAs, we can create robust, efficient, and verifiable solutions that meet the ever-increasing demands of modern computing systems. As memory technologies continue to evolve, this approach will remain crucial for adapting and optimizing memory subsystems.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2024-11-09T04:26:17Z</dcterms:created>
  <dcterms:modified xsi:type="dcterms:W3CDTF">2024-11-09T04:26:17Z</dcterms:modified>
</cp:coreProperties>
</file>